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4"/>
  </p:notesMasterIdLst>
  <p:sldIdLst>
    <p:sldId id="347" r:id="rId3"/>
    <p:sldId id="351" r:id="rId4"/>
    <p:sldId id="352" r:id="rId5"/>
    <p:sldId id="353" r:id="rId6"/>
    <p:sldId id="354" r:id="rId7"/>
    <p:sldId id="355" r:id="rId8"/>
    <p:sldId id="356" r:id="rId9"/>
    <p:sldId id="357" r:id="rId10"/>
    <p:sldId id="366" r:id="rId11"/>
    <p:sldId id="367" r:id="rId12"/>
    <p:sldId id="349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695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76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437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41098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1718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6532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25365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2557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2931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83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单元写作</a:t>
            </a: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736134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Helped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My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Parents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Housework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Last weekend, I decided to help my parents with housework.I started by cleaning the living room and sweeping the floor.Then, I washed the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dishes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After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that, I watered plants and fed the fish.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Although I was tired after doing all these chores, I felt a great sense of satisfaction.Through this experience, I learned that helping with housework is a meaningful way to show love to our family.It also makes our home a warmer place.I will continue to do my part in the future.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74570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69697"/>
            <a:ext cx="11430000" cy="45132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写作指导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本单元写作要求同学们能用所学的词汇和句型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谈论自己能为家里做的事情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寻找让家变得更舒适的方法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并深入思考家的意义。在具体的写作中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学生应做到以下几点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能正确使用恰当的动词短语来描述你能为家里做的事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能正确使用标点符号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能正确书写英语句子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避免出现语法错误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能谈论自己对做家务的看法。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630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14402"/>
            <a:ext cx="11430000" cy="619374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典例呈现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假设你们班要举行一次以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“Should we do chores?”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为主题的班会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请你写一篇短文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谈谈自己的观点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并向全班作汇报。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写作要点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1.Do you often do chores at home?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2.What chores do you often do?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3.What do you think about doing chores?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写作要求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文中不得出现真实的校名和姓名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文章必须包括所有写作要点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词数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左右。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开头和结尾已经给出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不计入总词数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859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59949"/>
            <a:ext cx="11423320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Good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afternoon, everyone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_____________________________________</a:t>
            </a:r>
            <a:endParaRPr lang="zh-CN" altLang="zh-CN" sz="2800" u="sng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1852162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_______________________________________________________________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_______________________________________________________________</a:t>
            </a:r>
          </a:p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</a:t>
            </a:r>
            <a:endParaRPr lang="en-US" altLang="zh-CN" sz="2800" b="1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151562" y="4124835"/>
            <a:ext cx="3743332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listening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78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01679"/>
            <a:ext cx="11430000" cy="281365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思路点拨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体裁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议论文。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人称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第一人称。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一般现在时。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审题谋篇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TE8KRG07.eps" descr="id:214748660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25433" y="3115334"/>
            <a:ext cx="6911725" cy="2548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650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842644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句式展现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1.At home, I often..., because...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2.I think I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463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91738"/>
            <a:ext cx="11430000" cy="56335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妙笔成篇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Good afternoon, everyone!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Now let me say something about myself.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home, I often help my parents with housework, because they look tired after a whole day’s work.As their child, I should share the housework with them.I often sweep the floor and do the dishes.On weekends, I often help my mother cook dinner.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my opinion, housework doesn’t take too much time.It’s a good way to show my love to my parents.As a teenager, I think I am old enough to look after myself and give my parents a hand.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listening.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06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79346"/>
            <a:ext cx="11430000" cy="50734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学以致用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做家务不仅能让孩子掌握一定的生活技能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而且能增进孩子与父母间的情感交流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增强孩子的家庭责任感。请以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“I Helped My Parents with Housework”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为题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写一篇作文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谈谈生活中你帮助父母做家务的一次经历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以及你的收获和感悟。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文章条理清晰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内容充实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语言流畅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书写工整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不允许出现真实的姓名和校名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词数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左右。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48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054975" y="1626583"/>
            <a:ext cx="6082050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Helped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Parents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Housework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2279069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_______________________________________________________________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_______________________________________________________________</a:t>
            </a:r>
          </a:p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</a:t>
            </a:r>
            <a:endParaRPr lang="en-US" altLang="zh-CN" sz="2800" b="1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744390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488</TotalTime>
  <Words>553</Words>
  <Application>Microsoft Office PowerPoint</Application>
  <PresentationFormat>宽屏</PresentationFormat>
  <Paragraphs>51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2" baseType="lpstr">
      <vt:lpstr>NEU-BZ-S92</vt:lpstr>
      <vt:lpstr>方正书宋_GBK</vt:lpstr>
      <vt:lpstr>黑体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69</cp:revision>
  <dcterms:created xsi:type="dcterms:W3CDTF">2021-07-19T03:09:34Z</dcterms:created>
  <dcterms:modified xsi:type="dcterms:W3CDTF">2025-09-15T00:57:07Z</dcterms:modified>
</cp:coreProperties>
</file>